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printerSettings" Target="printerSettings/printerSettings1.bin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3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65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3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0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17BD-C5E3-48D1-ABA0-50D9E9F21825}" type="datetimeFigureOut">
              <a:rPr lang="en-US" smtClean="0"/>
              <a:t>30-01-17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319627-2471-4B9F-BF5A-3F400092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" y="1746504"/>
            <a:ext cx="5972985" cy="398199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46504"/>
            <a:ext cx="5972985" cy="3981990"/>
          </a:xfrm>
        </p:spPr>
      </p:pic>
      <p:pic>
        <p:nvPicPr>
          <p:cNvPr id="9" name="Picture 2" descr="Afbeeldingsresultaat voor vinkje go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96" y="4408233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829607" y="4410773"/>
            <a:ext cx="1221105" cy="122110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6815" y="1198880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Overgooien (bal is los)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72199" y="1188720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 overgeven 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4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690" y="1758313"/>
            <a:ext cx="5276282" cy="3517521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59" y="2237233"/>
            <a:ext cx="5876973" cy="3917982"/>
          </a:xfrm>
        </p:spPr>
      </p:pic>
      <p:pic>
        <p:nvPicPr>
          <p:cNvPr id="10" name="Afbeelding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738167" y="4934110"/>
            <a:ext cx="1221105" cy="1221105"/>
          </a:xfrm>
          <a:prstGeom prst="rect">
            <a:avLst/>
          </a:prstGeom>
        </p:spPr>
      </p:pic>
      <p:pic>
        <p:nvPicPr>
          <p:cNvPr id="9" name="Picture 2" descr="Afbeeldingsresultaat voor vinkje go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36" y="4840129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1474070" y="452211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Duel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17831" y="1713896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Duwen 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782350"/>
            <a:ext cx="5919216" cy="3946144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2350"/>
            <a:ext cx="5919216" cy="3946144"/>
          </a:xfrm>
        </p:spPr>
      </p:pic>
      <p:pic>
        <p:nvPicPr>
          <p:cNvPr id="8" name="Picture 2" descr="Afbeeldingsresultaat voor vinkje go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64" y="4426521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792143" y="4507389"/>
            <a:ext cx="1221105" cy="122110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0584" y="1270000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Meisje verdedigt meisje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72200" y="1316402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Jongen verdedigt meisje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7694"/>
            <a:ext cx="5791200" cy="38608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7694"/>
            <a:ext cx="5791200" cy="3860800"/>
          </a:xfrm>
        </p:spPr>
      </p:pic>
      <p:pic>
        <p:nvPicPr>
          <p:cNvPr id="7" name="Picture 2" descr="Afbeeldingsresultaat voor vinkje go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64" y="4426521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626407" y="4507389"/>
            <a:ext cx="1221105" cy="122110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28600" y="1361440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Jongen verdedigt jongen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72200" y="1397238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Meisje verdedigt jongen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084" y="1901015"/>
            <a:ext cx="5166552" cy="3444368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95" y="1982486"/>
            <a:ext cx="6315885" cy="4210590"/>
          </a:xfrm>
        </p:spPr>
      </p:pic>
      <p:pic>
        <p:nvPicPr>
          <p:cNvPr id="8" name="Picture 2" descr="Afbeeldingsresultaat voor vinkje go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84" y="4873561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707687" y="4971971"/>
            <a:ext cx="1221105" cy="122110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408176" y="670591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Eerlijk de bal pakken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28795" y="1613154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Shirtje trekken 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9" y="675232"/>
            <a:ext cx="4383704" cy="5053262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9" y="1691640"/>
            <a:ext cx="6055281" cy="4036854"/>
          </a:xfrm>
        </p:spPr>
      </p:pic>
      <p:pic>
        <p:nvPicPr>
          <p:cNvPr id="8" name="Picture 2" descr="Afbeeldingsresultaat voor vinkje go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84" y="4426521"/>
            <a:ext cx="128016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057447" y="4410773"/>
            <a:ext cx="1221105" cy="122110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21209" y="305900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de handen vangen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298519" y="1322308"/>
            <a:ext cx="40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Voetbal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932688"/>
            <a:ext cx="8782812" cy="5855208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4041648" y="2258568"/>
            <a:ext cx="2386584" cy="231343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4946904" y="112621"/>
            <a:ext cx="36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REBOUND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JL-OMHOOG 10"/>
          <p:cNvSpPr/>
          <p:nvPr/>
        </p:nvSpPr>
        <p:spPr>
          <a:xfrm>
            <a:off x="5234940" y="630936"/>
            <a:ext cx="224028" cy="1627632"/>
          </a:xfrm>
          <a:prstGeom prst="upArrow">
            <a:avLst>
              <a:gd name="adj1" fmla="val 50000"/>
              <a:gd name="adj2" fmla="val 7745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B4DDAEF085F4D98CB8286C073A993" ma:contentTypeVersion="14" ma:contentTypeDescription="Een nieuw document maken." ma:contentTypeScope="" ma:versionID="882278f4bd04d5edc201e7b37ab4c00f">
  <xsd:schema xmlns:xsd="http://www.w3.org/2001/XMLSchema" xmlns:xs="http://www.w3.org/2001/XMLSchema" xmlns:p="http://schemas.microsoft.com/office/2006/metadata/properties" xmlns:ns2="ad0c2d3c-ce26-4fad-bb61-a31978a75b52" xmlns:ns3="340eefde-f186-4755-b0ab-589e7384adaa" targetNamespace="http://schemas.microsoft.com/office/2006/metadata/properties" ma:root="true" ma:fieldsID="37e39b7b6e8f1adb624de4d0ca2e649d" ns2:_="" ns3:_="">
    <xsd:import namespace="ad0c2d3c-ce26-4fad-bb61-a31978a75b52"/>
    <xsd:import namespace="340eefde-f186-4755-b0ab-589e7384ad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c2d3c-ce26-4fad-bb61-a31978a75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428a9fd6-9b97-4e17-8415-3988fb0af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eefde-f186-4755-b0ab-589e7384a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7436c11-1a8c-42cc-83cb-3aeb88cfca0a}" ma:internalName="TaxCatchAll" ma:showField="CatchAllData" ma:web="340eefde-f186-4755-b0ab-589e7384a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9DB280-3DBE-449C-9639-B26CF25ED501}"/>
</file>

<file path=customXml/itemProps2.xml><?xml version="1.0" encoding="utf-8"?>
<ds:datastoreItem xmlns:ds="http://schemas.openxmlformats.org/officeDocument/2006/customXml" ds:itemID="{61FFC8E5-8A3C-4178-8214-407EFA62CFC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34</Words>
  <Application>Microsoft Macintosh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Reier Berkelaar</cp:lastModifiedBy>
  <cp:revision>10</cp:revision>
  <dcterms:created xsi:type="dcterms:W3CDTF">2017-01-26T20:27:55Z</dcterms:created>
  <dcterms:modified xsi:type="dcterms:W3CDTF">2017-01-30T19:43:33Z</dcterms:modified>
</cp:coreProperties>
</file>